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17" r:id="rId4"/>
    <p:sldId id="318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17"/>
            <p14:sldId id="318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</a:t>
            </a:r>
            <a:br>
              <a:rPr lang="it-IT" dirty="0"/>
            </a:br>
            <a:r>
              <a:rPr lang="it-IT" dirty="0"/>
              <a:t>per il monitoraggio cooperativo</a:t>
            </a:r>
            <a:br>
              <a:rPr lang="it-IT" dirty="0"/>
            </a:br>
            <a:r>
              <a:rPr lang="it-IT" dirty="0"/>
              <a:t>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640944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76667"/>
          <a:stretch/>
        </p:blipFill>
        <p:spPr>
          <a:xfrm>
            <a:off x="535954" y="916307"/>
            <a:ext cx="847179" cy="840321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738700" y="1472533"/>
            <a:ext cx="942535" cy="296591"/>
          </a:xfrm>
          <a:prstGeom prst="rect">
            <a:avLst/>
          </a:prstGeom>
        </p:spPr>
      </p:pic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FA968AE-B7A0-C404-C2D2-B7B079E06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23333" r="1152" b="57843"/>
          <a:stretch/>
        </p:blipFill>
        <p:spPr>
          <a:xfrm>
            <a:off x="1637327" y="986646"/>
            <a:ext cx="847179" cy="8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67264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F92E989-5119-D5E6-1D33-DF549840F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76667"/>
          <a:stretch/>
        </p:blipFill>
        <p:spPr>
          <a:xfrm>
            <a:off x="332912" y="836856"/>
            <a:ext cx="847179" cy="840321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9475853-9BDB-6D81-0781-7569286DE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23333" r="1152" b="57843"/>
          <a:stretch/>
        </p:blipFill>
        <p:spPr>
          <a:xfrm>
            <a:off x="1275447" y="853765"/>
            <a:ext cx="847179" cy="8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13" y="715768"/>
            <a:ext cx="1924829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2" y="1496687"/>
            <a:ext cx="4321228" cy="246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432301"/>
            <a:ext cx="4321228" cy="341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E’ possibile affermare che, tramite un’accurata simulazione e un’analisi degli indici di copertura, gli algoritmi implementati aumentano e garantiscono nel tempo un livello di coverage soddisfacente dei targets mobili.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f</a:t>
            </a:r>
            <a:r>
              <a:rPr kumimoji="0" lang="it-IT" sz="105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lessibilità</a:t>
            </a: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nella richiesta di copertura, la quale conduce a una gestione più efficiente delle risorse degli agenti, migliora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B4C699E-1D1E-729B-8E58-39D16E89E879}"/>
              </a:ext>
            </a:extLst>
          </p:cNvPr>
          <p:cNvSpPr txBox="1">
            <a:spLocks/>
          </p:cNvSpPr>
          <p:nvPr/>
        </p:nvSpPr>
        <p:spPr>
          <a:xfrm>
            <a:off x="5537930" y="732050"/>
            <a:ext cx="2637693" cy="4554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Possibili sviluppi</a:t>
            </a: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829254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405412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83" y="315034"/>
            <a:ext cx="595063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Formulazione matematica del problema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ermata, design, cubo">
            <a:extLst>
              <a:ext uri="{FF2B5EF4-FFF2-40B4-BE49-F238E27FC236}">
                <a16:creationId xmlns:a16="http://schemas.microsoft.com/office/drawing/2014/main" id="{D6260598-101E-D8E9-91EF-3C4393384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7119345" y="2831661"/>
            <a:ext cx="1778067" cy="1847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/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224" y="313545"/>
            <a:ext cx="5725551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Logica della formulazione matematica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9F5A5E1-3390-22C7-58A4-5A4CC60D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82766"/>
            <a:ext cx="4248124" cy="26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  <a:blipFill>
                <a:blip r:embed="rId3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  <a:blipFill>
                <a:blip r:embed="rId5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00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ogni agente viene calcolato il gradiente della funzione obbiettivo rispetto alle posizioni sia di droni che di target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Vengono aggiornate le traiettorie degli agenti seguendo 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η</m:t>
                      </m:r>
                      <m:r>
                        <m:rPr>
                          <m:nor/>
                        </m:rPr>
                        <a:rPr lang="it-IT" sz="1400" b="1" i="1" dirty="0" smtClean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929" b="-95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802364" y="1500275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772</TotalTime>
  <Words>678</Words>
  <Application>Microsoft Office PowerPoint</Application>
  <PresentationFormat>Presentazione su schermo (16:9)</PresentationFormat>
  <Paragraphs>130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Formulazione matematica del problema</vt:lpstr>
      <vt:lpstr>Logica della formulazione matematica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53</cp:revision>
  <dcterms:created xsi:type="dcterms:W3CDTF">2023-05-29T14:12:34Z</dcterms:created>
  <dcterms:modified xsi:type="dcterms:W3CDTF">2024-07-08T19:49:00Z</dcterms:modified>
  <cp:category/>
</cp:coreProperties>
</file>